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517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498" y="3240"/>
      </p:cViewPr>
      <p:guideLst>
        <p:guide orient="horz" pos="4032"/>
        <p:guide pos="302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B853744-EB3D-4507-9524-9111089BFC19}"/>
              </a:ext>
            </a:extLst>
          </p:cNvPr>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xmlns=""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xmlns=""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xmlns=""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F9854B-B01F-4788-B102-52F08DAC3FD9}"/>
              </a:ext>
            </a:extLst>
          </p:cNvPr>
          <p:cNvPicPr>
            <a:picLocks noChangeAspect="1"/>
          </p:cNvPicPr>
          <p:nvPr userDrawn="1"/>
        </p:nvPicPr>
        <p:blipFill rotWithShape="1">
          <a:blip r:embed="rId3" cstate="print">
            <a:extLst>
              <a:ext uri="{28A0092B-C50C-407E-A947-70E740481C1C}">
                <a14:useLocalDpi xmlns:a14="http://schemas.microsoft.com/office/drawing/2010/main" xmlns=""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xmlns=""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xmlns=""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xmlns=""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xmlns=""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xmlns="" id="{A139DF79-8A8F-4C2E-BEAB-97708FD2053C}"/>
              </a:ext>
            </a:extLst>
          </p:cNvPr>
          <p:cNvSpPr txBox="1"/>
          <p:nvPr/>
        </p:nvSpPr>
        <p:spPr>
          <a:xfrm>
            <a:off x="375834" y="2163325"/>
            <a:ext cx="8849532" cy="2631490"/>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a:t>
            </a:r>
            <a:r>
              <a:rPr lang="el-GR" sz="1200" dirty="0" smtClean="0">
                <a:solidFill>
                  <a:srgbClr val="002060"/>
                </a:solidFill>
                <a:latin typeface="Verdana" pitchFamily="34" charset="0"/>
                <a:ea typeface="Verdana" pitchFamily="34" charset="0"/>
                <a:cs typeface="Verdana" pitchFamily="34" charset="0"/>
              </a:rPr>
              <a:t>επιχείρηση</a:t>
            </a:r>
            <a:r>
              <a:rPr lang="en-US" sz="1200" dirty="0" smtClean="0">
                <a:solidFill>
                  <a:srgbClr val="002060"/>
                </a:solidFill>
                <a:latin typeface="Verdana" pitchFamily="34" charset="0"/>
                <a:ea typeface="Verdana" pitchFamily="34" charset="0"/>
                <a:cs typeface="Verdana" pitchFamily="34" charset="0"/>
              </a:rPr>
              <a:t> </a:t>
            </a:r>
            <a:r>
              <a:rPr lang="el-GR" sz="1200" dirty="0"/>
              <a:t>ΦΟΥΡΑΚΗΣ ΝΙΚ. ΑΝΤΩΝΙΟΣ</a:t>
            </a:r>
            <a:r>
              <a:rPr lang="en-US" sz="1200" dirty="0" smtClean="0"/>
              <a:t> </a:t>
            </a:r>
            <a:r>
              <a:rPr lang="el-GR" sz="1200" dirty="0" smtClean="0">
                <a:solidFill>
                  <a:srgbClr val="002060"/>
                </a:solidFill>
                <a:latin typeface="Verdana" pitchFamily="34" charset="0"/>
                <a:ea typeface="Verdana" pitchFamily="34" charset="0"/>
                <a:cs typeface="Verdana" pitchFamily="34" charset="0"/>
              </a:rPr>
              <a:t>που </a:t>
            </a:r>
            <a:r>
              <a:rPr lang="el-GR" sz="1200" dirty="0">
                <a:solidFill>
                  <a:srgbClr val="002060"/>
                </a:solidFill>
                <a:latin typeface="Verdana" pitchFamily="34" charset="0"/>
                <a:ea typeface="Verdana" pitchFamily="34" charset="0"/>
                <a:cs typeface="Verdana" pitchFamily="34" charset="0"/>
              </a:rPr>
              <a:t>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smtClean="0">
                <a:solidFill>
                  <a:srgbClr val="002060"/>
                </a:solidFill>
                <a:latin typeface="Verdana" pitchFamily="34" charset="0"/>
                <a:ea typeface="Verdana" pitchFamily="34" charset="0"/>
                <a:cs typeface="Verdana" pitchFamily="34" charset="0"/>
              </a:rPr>
              <a:t>Ο συνολικός προϋπολογισμός της επένδυσης είναι </a:t>
            </a:r>
            <a:r>
              <a:rPr lang="en-US" sz="1400" dirty="0" smtClean="0"/>
              <a:t>5.050 </a:t>
            </a:r>
            <a:r>
              <a:rPr lang="el-GR" sz="1200" dirty="0" smtClean="0">
                <a:solidFill>
                  <a:srgbClr val="002060"/>
                </a:solidFill>
                <a:latin typeface="Verdana" pitchFamily="34" charset="0"/>
                <a:ea typeface="Verdana" pitchFamily="34" charset="0"/>
                <a:cs typeface="Verdana" pitchFamily="34" charset="0"/>
              </a:rPr>
              <a:t>€ εκ των οποίων η δημόσια δαπάνη ανέρχεται στο 100% της επένδυσης και συγχρηματοδοτείται από την Ελλάδα και το </a:t>
            </a:r>
            <a:r>
              <a:rPr lang="el-GR" sz="1200" b="1" dirty="0" smtClean="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smtClean="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xmlns="" id="{BA04B47D-5973-4A6D-A83F-4B8C1F1D3263}"/>
              </a:ext>
            </a:extLst>
          </p:cNvPr>
          <p:cNvSpPr txBox="1"/>
          <p:nvPr/>
        </p:nvSpPr>
        <p:spPr>
          <a:xfrm>
            <a:off x="375834" y="4929637"/>
            <a:ext cx="8849532" cy="5978560"/>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n-US" smtClean="0"/>
              <a:t> </a:t>
            </a:r>
            <a:r>
              <a:rPr lang="el-GR" smtClean="0"/>
              <a:t>Ανάπτυξη </a:t>
            </a:r>
            <a:r>
              <a:rPr lang="el-GR" dirty="0" smtClean="0"/>
              <a:t>ιστοσελίδας</a:t>
            </a:r>
            <a:endParaRPr lang="en-US" dirty="0" smtClean="0"/>
          </a:p>
          <a:p>
            <a:pPr marL="57150" indent="-228600">
              <a:buFont typeface="Wingdings" panose="05000000000000000000" pitchFamily="2" charset="2"/>
              <a:buChar char="ü"/>
            </a:pPr>
            <a:r>
              <a:rPr lang="en-US" dirty="0" smtClean="0"/>
              <a:t> </a:t>
            </a:r>
            <a:r>
              <a:rPr lang="el-GR" dirty="0" smtClean="0"/>
              <a:t>Ανάπτυξη ιστοσελίδας</a:t>
            </a:r>
            <a:endParaRPr lang="en-US" dirty="0" smtClean="0"/>
          </a:p>
          <a:p>
            <a:pPr marL="57150" indent="-228600">
              <a:buFont typeface="Wingdings" panose="05000000000000000000" pitchFamily="2" charset="2"/>
              <a:buChar char="ü"/>
            </a:pPr>
            <a:r>
              <a:rPr lang="en-US" dirty="0" smtClean="0"/>
              <a:t> </a:t>
            </a:r>
            <a:r>
              <a:rPr lang="el-GR" dirty="0" smtClean="0"/>
              <a:t>Υπηρεσίες </a:t>
            </a:r>
            <a:r>
              <a:rPr lang="el-GR" dirty="0"/>
              <a:t>μετάφρασης του περιεχομένου ιστοσελίδας ή/και του ηλεκτρονικού </a:t>
            </a:r>
            <a:r>
              <a:rPr lang="en-US" dirty="0" smtClean="0"/>
              <a:t>         </a:t>
            </a:r>
            <a:r>
              <a:rPr lang="el-GR" dirty="0" smtClean="0"/>
              <a:t>καταστήματος</a:t>
            </a:r>
            <a:endParaRPr lang="en-US" dirty="0" smtClean="0"/>
          </a:p>
          <a:p>
            <a:pPr marL="57150" indent="-228600">
              <a:buFont typeface="Wingdings" panose="05000000000000000000" pitchFamily="2" charset="2"/>
              <a:buChar char="ü"/>
            </a:pPr>
            <a:r>
              <a:rPr lang="el-GR" dirty="0"/>
              <a:t> Ηλ. </a:t>
            </a:r>
            <a:r>
              <a:rPr lang="el-GR" dirty="0" smtClean="0"/>
              <a:t>Υπολογιστές</a:t>
            </a:r>
            <a:endParaRPr lang="en-US" dirty="0" smtClean="0"/>
          </a:p>
          <a:p>
            <a:pPr marL="57150" indent="-228600">
              <a:buFont typeface="Wingdings" panose="05000000000000000000" pitchFamily="2" charset="2"/>
              <a:buChar char="ü"/>
            </a:pPr>
            <a:r>
              <a:rPr lang="en-US" dirty="0" smtClean="0"/>
              <a:t> </a:t>
            </a:r>
            <a:r>
              <a:rPr lang="el-GR" dirty="0" smtClean="0"/>
              <a:t>Εξοπλισμός </a:t>
            </a:r>
            <a:r>
              <a:rPr lang="el-GR" dirty="0"/>
              <a:t>γραφείου</a:t>
            </a: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latin typeface="Verdana" pitchFamily="34" charset="0"/>
                <a:ea typeface="Verdana" pitchFamily="34" charset="0"/>
                <a:cs typeface="Verdana" pitchFamily="34" charset="0"/>
              </a:rPr>
              <a:t> </a:t>
            </a:r>
            <a:r>
              <a:rPr lang="el-GR" sz="1600" dirty="0">
                <a:latin typeface="Verdana" pitchFamily="34" charset="0"/>
                <a:ea typeface="Verdana" pitchFamily="34" charset="0"/>
                <a:cs typeface="Verdana" pitchFamily="34" charset="0"/>
              </a:rPr>
              <a:t>βελτίωση της ανταγωνιστικότητας της </a:t>
            </a:r>
            <a:endParaRPr lang="en-US" sz="1600" dirty="0" smtClean="0">
              <a:latin typeface="Verdana" pitchFamily="34" charset="0"/>
              <a:ea typeface="Verdana" pitchFamily="34" charset="0"/>
              <a:cs typeface="Verdana" pitchFamily="34" charset="0"/>
            </a:endParaRPr>
          </a:p>
          <a:p>
            <a:pPr>
              <a:lnSpc>
                <a:spcPct val="150000"/>
              </a:lnSpc>
              <a:buFont typeface="Wingdings" pitchFamily="2" charset="2"/>
              <a:buChar char="ü"/>
            </a:pPr>
            <a:r>
              <a:rPr lang="el-GR" sz="1600" dirty="0">
                <a:latin typeface="Verdana" pitchFamily="34" charset="0"/>
                <a:ea typeface="Verdana" pitchFamily="34" charset="0"/>
                <a:cs typeface="Verdana" pitchFamily="34" charset="0"/>
              </a:rPr>
              <a:t>αύξηση της κερδοφορίας της </a:t>
            </a:r>
            <a:endParaRPr lang="en-US" sz="1600" dirty="0" smtClean="0">
              <a:latin typeface="Verdana" pitchFamily="34" charset="0"/>
              <a:ea typeface="Verdana" pitchFamily="34" charset="0"/>
              <a:cs typeface="Verdana" pitchFamily="34" charset="0"/>
            </a:endParaRPr>
          </a:p>
          <a:p>
            <a:pPr>
              <a:lnSpc>
                <a:spcPct val="150000"/>
              </a:lnSpc>
              <a:buFont typeface="Wingdings" pitchFamily="2" charset="2"/>
              <a:buChar char="ü"/>
            </a:pPr>
            <a:r>
              <a:rPr lang="el-GR" sz="1600" dirty="0">
                <a:latin typeface="Verdana" pitchFamily="34" charset="0"/>
                <a:ea typeface="Verdana" pitchFamily="34" charset="0"/>
                <a:cs typeface="Verdana" pitchFamily="34" charset="0"/>
              </a:rPr>
              <a:t>ενίσχυση της εξωστρέφειας</a:t>
            </a:r>
          </a:p>
          <a:p>
            <a:pPr>
              <a:lnSpc>
                <a:spcPct val="150000"/>
              </a:lnSpc>
              <a:buFont typeface="Wingdings" pitchFamily="2" charset="2"/>
              <a:buChar char="ü"/>
            </a:pPr>
            <a:r>
              <a:rPr lang="el-GR" sz="1600" dirty="0" smtClean="0">
                <a:latin typeface="Verdana" pitchFamily="34" charset="0"/>
                <a:ea typeface="Verdana" pitchFamily="34" charset="0"/>
                <a:cs typeface="Verdana" pitchFamily="34" charset="0"/>
              </a:rPr>
              <a:t>ενίσχυση </a:t>
            </a:r>
            <a:r>
              <a:rPr lang="el-GR" sz="1600" dirty="0">
                <a:latin typeface="Verdana" pitchFamily="34" charset="0"/>
                <a:ea typeface="Verdana" pitchFamily="34" charset="0"/>
                <a:cs typeface="Verdana" pitchFamily="34" charset="0"/>
              </a:rPr>
              <a:t>της επιχειρηματικότητας</a:t>
            </a:r>
          </a:p>
          <a:p>
            <a:pPr>
              <a:lnSpc>
                <a:spcPct val="150000"/>
              </a:lnSpc>
              <a:buFont typeface="Wingdings" pitchFamily="2" charset="2"/>
              <a:buChar char="ü"/>
            </a:pPr>
            <a:r>
              <a:rPr lang="el-GR" sz="1600" dirty="0">
                <a:latin typeface="Verdana" pitchFamily="34" charset="0"/>
                <a:ea typeface="Verdana" pitchFamily="34" charset="0"/>
                <a:cs typeface="Verdana" pitchFamily="34" charset="0"/>
              </a:rPr>
              <a:t>διατήρηση ποιοτικών θέσεων εργασίας</a:t>
            </a:r>
          </a:p>
          <a:p>
            <a:pPr>
              <a:lnSpc>
                <a:spcPct val="150000"/>
              </a:lnSpc>
              <a:buFont typeface="Wingdings" pitchFamily="2" charset="2"/>
              <a:buChar char="ü"/>
            </a:pPr>
            <a:endParaRPr lang="el-GR" sz="1200" dirty="0" smtClean="0">
              <a:latin typeface="Verdana" pitchFamily="34" charset="0"/>
              <a:ea typeface="Verdana" pitchFamily="34" charset="0"/>
              <a:cs typeface="Verdana" pitchFamily="34" charset="0"/>
            </a:endParaRPr>
          </a:p>
          <a:p>
            <a:pPr>
              <a:lnSpc>
                <a:spcPct val="150000"/>
              </a:lnSpc>
              <a:buFont typeface="Wingdings" pitchFamily="2" charset="2"/>
              <a:buChar char="ü"/>
            </a:pPr>
            <a:endParaRPr lang="el-GR" sz="600" dirty="0" smtClean="0">
              <a:solidFill>
                <a:srgbClr val="002060"/>
              </a:solidFill>
              <a:latin typeface="Verdana" pitchFamily="34" charset="0"/>
              <a:ea typeface="Verdana" pitchFamily="34" charset="0"/>
              <a:cs typeface="Verdana" pitchFamily="34" charset="0"/>
            </a:endParaRPr>
          </a:p>
          <a:p>
            <a:pPr algn="just">
              <a:lnSpc>
                <a:spcPct val="150000"/>
              </a:lnSpc>
            </a:pPr>
            <a:r>
              <a:rPr lang="el-GR" sz="1200" dirty="0" smtClean="0">
                <a:solidFill>
                  <a:srgbClr val="002060"/>
                </a:solidFill>
                <a:latin typeface="Verdana" pitchFamily="34" charset="0"/>
                <a:ea typeface="Verdana" pitchFamily="34" charset="0"/>
                <a:cs typeface="Verdana" pitchFamily="34" charset="0"/>
              </a:rPr>
              <a:t>Με </a:t>
            </a:r>
            <a:r>
              <a:rPr lang="el-GR" sz="1200" dirty="0">
                <a:solidFill>
                  <a:srgbClr val="002060"/>
                </a:solidFill>
                <a:latin typeface="Verdana" pitchFamily="34" charset="0"/>
                <a:ea typeface="Verdana" pitchFamily="34" charset="0"/>
                <a:cs typeface="Verdana" pitchFamily="34" charset="0"/>
              </a:rPr>
              <a:t>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TotalTime>
  <Words>136</Words>
  <Application>Microsoft Office PowerPoint</Application>
  <PresentationFormat>A3 (297x420 χιλ.)</PresentationFormat>
  <Paragraphs>19</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aTasos</cp:lastModifiedBy>
  <cp:revision>13</cp:revision>
  <dcterms:created xsi:type="dcterms:W3CDTF">2021-01-27T08:43:35Z</dcterms:created>
  <dcterms:modified xsi:type="dcterms:W3CDTF">2021-12-08T07:34:33Z</dcterms:modified>
</cp:coreProperties>
</file>